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516" r:id="rId2"/>
  </p:sldIdLst>
  <p:sldSz cx="21599525" cy="21599525"/>
  <p:notesSz cx="6858000" cy="9144000"/>
  <p:defaultTextStyle>
    <a:defPPr>
      <a:defRPr lang="de-DE"/>
    </a:defPPr>
    <a:lvl1pPr marL="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1pPr>
    <a:lvl2pPr marL="103674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2pPr>
    <a:lvl3pPr marL="2073493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3pPr>
    <a:lvl4pPr marL="311024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4pPr>
    <a:lvl5pPr marL="414698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5pPr>
    <a:lvl6pPr marL="518373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6pPr>
    <a:lvl7pPr marL="6220480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7pPr>
    <a:lvl8pPr marL="7257227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8pPr>
    <a:lvl9pPr marL="8293974" algn="l" defTabSz="2073493" rtl="0" eaLnBrk="1" latinLnBrk="0" hangingPunct="1">
      <a:defRPr sz="408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0" clrIdx="0">
    <p:extLst>
      <p:ext uri="{19B8F6BF-5375-455C-9EA6-DF929625EA0E}">
        <p15:presenceInfo xmlns:p15="http://schemas.microsoft.com/office/powerpoint/2012/main" userId="Simon" providerId="None"/>
      </p:ext>
    </p:extLst>
  </p:cmAuthor>
  <p:cmAuthor id="2" name="Hwirim Shim" initials="HS" lastIdx="1" clrIdx="1">
    <p:extLst>
      <p:ext uri="{19B8F6BF-5375-455C-9EA6-DF929625EA0E}">
        <p15:presenceInfo xmlns:p15="http://schemas.microsoft.com/office/powerpoint/2012/main" userId="Hwirim Shim" providerId="None"/>
      </p:ext>
    </p:extLst>
  </p:cmAuthor>
  <p:cmAuthor id="3" name="Mohammad" initials="M" lastIdx="4" clrIdx="2">
    <p:extLst>
      <p:ext uri="{19B8F6BF-5375-455C-9EA6-DF929625EA0E}">
        <p15:presenceInfo xmlns:p15="http://schemas.microsoft.com/office/powerpoint/2012/main" userId="Mohammad" providerId="None"/>
      </p:ext>
    </p:extLst>
  </p:cmAuthor>
  <p:cmAuthor id="4" name="Behnoosh" initials="BB" lastIdx="2" clrIdx="3">
    <p:extLst>
      <p:ext uri="{19B8F6BF-5375-455C-9EA6-DF929625EA0E}">
        <p15:presenceInfo xmlns:p15="http://schemas.microsoft.com/office/powerpoint/2012/main" userId="Behnoo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34A3D"/>
    <a:srgbClr val="555555"/>
    <a:srgbClr val="36454F"/>
    <a:srgbClr val="FFFFFF"/>
    <a:srgbClr val="D3D3D3"/>
    <a:srgbClr val="A9A9A9"/>
    <a:srgbClr val="C0C0C0"/>
    <a:srgbClr val="606C7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3" autoAdjust="0"/>
    <p:restoredTop sz="96023" autoAdjust="0"/>
  </p:normalViewPr>
  <p:slideViewPr>
    <p:cSldViewPr snapToGrid="0">
      <p:cViewPr varScale="1">
        <p:scale>
          <a:sx n="36" d="100"/>
          <a:sy n="36" d="100"/>
        </p:scale>
        <p:origin x="26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FDCAB-8AFE-4BA8-9AE5-705BAF57C710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8C066-CFEC-417B-B7C4-0AAD81F9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6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1DFEB-472D-D783-2564-67CE427C9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284776-9C08-95FE-8F17-72E43DB27A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7C36C4-6483-7000-4C3B-097C9240A4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032536-A2FC-74E1-CF47-2654AA1480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8C066-CFEC-417B-B7C4-0AAD81F934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66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479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782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455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851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348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58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8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910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034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47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8F312-4D13-4970-982B-0CF1DD45BDDA}" type="datetimeFigureOut">
              <a:rPr lang="de-DE" smtClean="0"/>
              <a:t>04.12.2025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981E5-0AE1-42F2-A192-B2E17D2E53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03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e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16AF5-E08B-57AB-DBF8-46D2F6B17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4">
            <a:extLst>
              <a:ext uri="{FF2B5EF4-FFF2-40B4-BE49-F238E27FC236}">
                <a16:creationId xmlns:a16="http://schemas.microsoft.com/office/drawing/2014/main" id="{736B99C1-084D-9949-8151-7FBB3E05E3AD}"/>
              </a:ext>
            </a:extLst>
          </p:cNvPr>
          <p:cNvSpPr/>
          <p:nvPr/>
        </p:nvSpPr>
        <p:spPr>
          <a:xfrm>
            <a:off x="628176" y="612640"/>
            <a:ext cx="272318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6000" b="1" dirty="0"/>
              <a:t>Figure 2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DC1D63F-A5BF-FA76-90B3-E95CCCF3811F}"/>
              </a:ext>
            </a:extLst>
          </p:cNvPr>
          <p:cNvGrpSpPr/>
          <p:nvPr/>
        </p:nvGrpSpPr>
        <p:grpSpPr>
          <a:xfrm>
            <a:off x="-67242" y="3561681"/>
            <a:ext cx="21644822" cy="12260312"/>
            <a:chOff x="-67242" y="3561681"/>
            <a:chExt cx="21644822" cy="1226031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7EBBF53-E75E-5370-BA63-6F944898EC19}"/>
                </a:ext>
              </a:extLst>
            </p:cNvPr>
            <p:cNvGrpSpPr/>
            <p:nvPr/>
          </p:nvGrpSpPr>
          <p:grpSpPr>
            <a:xfrm>
              <a:off x="-67242" y="3765178"/>
              <a:ext cx="21644822" cy="12056815"/>
              <a:chOff x="-67242" y="3765178"/>
              <a:chExt cx="21644822" cy="12056815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A090A2D2-D228-3813-DB5A-9F607DA9E6B3}"/>
                  </a:ext>
                </a:extLst>
              </p:cNvPr>
              <p:cNvGrpSpPr/>
              <p:nvPr/>
            </p:nvGrpSpPr>
            <p:grpSpPr>
              <a:xfrm>
                <a:off x="-67242" y="3765178"/>
                <a:ext cx="21644822" cy="12056815"/>
                <a:chOff x="-67242" y="3765178"/>
                <a:chExt cx="21644822" cy="12056815"/>
              </a:xfrm>
            </p:grpSpPr>
            <p:graphicFrame>
              <p:nvGraphicFramePr>
                <p:cNvPr id="7" name="Object 6">
                  <a:extLst>
                    <a:ext uri="{FF2B5EF4-FFF2-40B4-BE49-F238E27FC236}">
                      <a16:creationId xmlns:a16="http://schemas.microsoft.com/office/drawing/2014/main" id="{B65FC2F0-E59E-BD2C-C8DA-EC90F7F0E27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284165274"/>
                    </p:ext>
                  </p:extLst>
                </p:nvPr>
              </p:nvGraphicFramePr>
              <p:xfrm>
                <a:off x="7046256" y="3765178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3" imgW="9144000" imgH="7314891" progId="Origin95.Graph">
                        <p:embed/>
                      </p:oleObj>
                    </mc:Choice>
                    <mc:Fallback>
                      <p:oleObj name="Graph" r:id="rId3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7046256" y="3765178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9" name="Object 8">
                  <a:extLst>
                    <a:ext uri="{FF2B5EF4-FFF2-40B4-BE49-F238E27FC236}">
                      <a16:creationId xmlns:a16="http://schemas.microsoft.com/office/drawing/2014/main" id="{42525345-8040-8A36-E9AC-C6CBC8343CA6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597055730"/>
                    </p:ext>
                  </p:extLst>
                </p:nvPr>
              </p:nvGraphicFramePr>
              <p:xfrm>
                <a:off x="13919480" y="3765178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5" imgW="9144000" imgH="7314891" progId="Origin95.Graph">
                        <p:embed/>
                      </p:oleObj>
                    </mc:Choice>
                    <mc:Fallback>
                      <p:oleObj name="Graph" r:id="rId5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3919480" y="3765178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0" name="Object 9">
                  <a:extLst>
                    <a:ext uri="{FF2B5EF4-FFF2-40B4-BE49-F238E27FC236}">
                      <a16:creationId xmlns:a16="http://schemas.microsoft.com/office/drawing/2014/main" id="{FA7402FD-715E-7785-84D8-CEFAFE4CEB2B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73838598"/>
                    </p:ext>
                  </p:extLst>
                </p:nvPr>
              </p:nvGraphicFramePr>
              <p:xfrm>
                <a:off x="-67242" y="3765178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7" imgW="9144000" imgH="7314891" progId="Origin95.Graph">
                        <p:embed/>
                      </p:oleObj>
                    </mc:Choice>
                    <mc:Fallback>
                      <p:oleObj name="Graph" r:id="rId7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-67242" y="3765178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" name="Object 11">
                  <a:extLst>
                    <a:ext uri="{FF2B5EF4-FFF2-40B4-BE49-F238E27FC236}">
                      <a16:creationId xmlns:a16="http://schemas.microsoft.com/office/drawing/2014/main" id="{B0B31EA5-215F-8AF4-3F05-B204B50C320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155860518"/>
                    </p:ext>
                  </p:extLst>
                </p:nvPr>
              </p:nvGraphicFramePr>
              <p:xfrm>
                <a:off x="21945" y="9649611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9" imgW="9144000" imgH="7314891" progId="Origin95.Graph">
                        <p:embed/>
                      </p:oleObj>
                    </mc:Choice>
                    <mc:Fallback>
                      <p:oleObj name="Graph" r:id="rId9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10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1945" y="9649611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3" name="Object 12">
                  <a:extLst>
                    <a:ext uri="{FF2B5EF4-FFF2-40B4-BE49-F238E27FC236}">
                      <a16:creationId xmlns:a16="http://schemas.microsoft.com/office/drawing/2014/main" id="{7188A87C-ADC7-BC5D-F6E2-32C7F389194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796862958"/>
                    </p:ext>
                  </p:extLst>
                </p:nvPr>
              </p:nvGraphicFramePr>
              <p:xfrm>
                <a:off x="13919479" y="9649611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11" imgW="9144000" imgH="7314891" progId="Origin95.Graph">
                        <p:embed/>
                      </p:oleObj>
                    </mc:Choice>
                    <mc:Fallback>
                      <p:oleObj name="Graph" r:id="rId11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1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3919479" y="9649611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4" name="Object 13">
                  <a:extLst>
                    <a:ext uri="{FF2B5EF4-FFF2-40B4-BE49-F238E27FC236}">
                      <a16:creationId xmlns:a16="http://schemas.microsoft.com/office/drawing/2014/main" id="{A982B210-1F16-2B87-BE34-2A30E04C0050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837028061"/>
                    </p:ext>
                  </p:extLst>
                </p:nvPr>
              </p:nvGraphicFramePr>
              <p:xfrm>
                <a:off x="7046256" y="9695513"/>
                <a:ext cx="7658100" cy="61264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Graph" r:id="rId13" imgW="9144000" imgH="7314891" progId="Origin95.Graph">
                        <p:embed/>
                      </p:oleObj>
                    </mc:Choice>
                    <mc:Fallback>
                      <p:oleObj name="Graph" r:id="rId13" imgW="9144000" imgH="7314891" progId="Origin95.Graph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1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7046256" y="9695513"/>
                              <a:ext cx="7658100" cy="6126480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C3BE7C7-FE8D-FDDF-2CAA-F406F4D85960}"/>
                  </a:ext>
                </a:extLst>
              </p:cNvPr>
              <p:cNvSpPr txBox="1"/>
              <p:nvPr/>
            </p:nvSpPr>
            <p:spPr>
              <a:xfrm>
                <a:off x="15309081" y="9843491"/>
                <a:ext cx="726141" cy="720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de-DE" b="1" dirty="0"/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82909FF-E53E-B9E8-729A-4D7EA00DE42C}"/>
                </a:ext>
              </a:extLst>
            </p:cNvPr>
            <p:cNvSpPr/>
            <p:nvPr/>
          </p:nvSpPr>
          <p:spPr>
            <a:xfrm>
              <a:off x="1809395" y="3561681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D8A1423-0A04-A299-F288-258EE2B1616E}"/>
                </a:ext>
              </a:extLst>
            </p:cNvPr>
            <p:cNvSpPr/>
            <p:nvPr/>
          </p:nvSpPr>
          <p:spPr>
            <a:xfrm>
              <a:off x="8655815" y="3584632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E1C92E5-E2B6-AAA5-AEB2-5C2D7AF733C4}"/>
                </a:ext>
              </a:extLst>
            </p:cNvPr>
            <p:cNvSpPr/>
            <p:nvPr/>
          </p:nvSpPr>
          <p:spPr>
            <a:xfrm>
              <a:off x="15414864" y="3584632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6592E77-0990-62D8-A0C8-543308D1FD4F}"/>
                </a:ext>
              </a:extLst>
            </p:cNvPr>
            <p:cNvSpPr/>
            <p:nvPr/>
          </p:nvSpPr>
          <p:spPr>
            <a:xfrm>
              <a:off x="15414864" y="9819240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F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85EB268-B116-DE14-A50D-FB121155FFE7}"/>
                </a:ext>
              </a:extLst>
            </p:cNvPr>
            <p:cNvSpPr/>
            <p:nvPr/>
          </p:nvSpPr>
          <p:spPr>
            <a:xfrm>
              <a:off x="8655815" y="9843491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7A6D800-59F3-383A-4F3E-7436965B2A06}"/>
                </a:ext>
              </a:extLst>
            </p:cNvPr>
            <p:cNvSpPr/>
            <p:nvPr/>
          </p:nvSpPr>
          <p:spPr>
            <a:xfrm>
              <a:off x="1989748" y="9843491"/>
              <a:ext cx="781725" cy="744769"/>
            </a:xfrm>
            <a:prstGeom prst="rect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000" b="1" dirty="0">
                  <a:solidFill>
                    <a:schemeClr val="bg1"/>
                  </a:solidFill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7758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Office PowerPoint</Application>
  <PresentationFormat>Custom</PresentationFormat>
  <Paragraphs>8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Graph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Shim, Hwirim</dc:creator>
  <cp:lastModifiedBy>Burger, Peter</cp:lastModifiedBy>
  <cp:revision>2391</cp:revision>
  <dcterms:created xsi:type="dcterms:W3CDTF">2015-11-24T11:42:21Z</dcterms:created>
  <dcterms:modified xsi:type="dcterms:W3CDTF">2025-12-04T13:50:45Z</dcterms:modified>
</cp:coreProperties>
</file>